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29746-AC62-40B7-AB54-F197B7A50D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DDD0B4-3976-4CD0-8C5D-4692CDC08A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86A6F-C6DF-42C0-BE7E-834C35683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6B5FBC-9C80-4DF0-B619-86B48030A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6D53BF-1EEA-4B79-8EA8-190C23E2F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85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79422-9CF6-4BD5-A917-5D290CDBE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68640-43AC-4E0E-A7B8-4D59EC4A7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DBCEC-B843-426E-B237-13DB94390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73E45-8EBA-4FD3-B0A9-F79E95BE5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E855D-12F3-444D-8C17-267263975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452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8D4EF-C254-4983-AC3A-540B4CB10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9085A3-CD98-427B-94CF-420B8F615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9C24A-9C55-422E-91D5-E24434E36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85178-BABE-4681-97A3-C20A50451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4FA88-FF70-4E27-A162-C2B5BFC88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017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FBEA5-75AD-4AFD-8EDF-CFF7CA00B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28A10-D8CF-4144-B487-952A70EB3F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D3C720-05C9-4198-BB20-68038468D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CD47A9-D8B7-4E62-98B0-814122335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03F85-2E2A-408A-A391-EDBC0BF0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FD0ED-502A-47A7-B54D-F2B62AD4A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329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A7DAF-AD35-4003-A8FF-683B2BEF3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E2732-794C-4314-B7BA-38F794596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C60B5-5B39-4A37-BDA8-E3A7B97D6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78EDE-B3D0-48AB-89B7-B49263A0E4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0C99ED-15E1-4724-BDA3-4B969566E8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784FE1-2652-40D1-9C13-04DDA052F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5BA840-CCFE-4DBF-88DF-B8E5B5EB4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B94957-7547-49B9-AF25-1B8D27674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198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64E8C-902B-4804-B05E-AD457A86E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E0ACE7-5A8A-4715-AEBD-E45C7B873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6CCE46-F259-4369-A338-5CF06B3BB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266008-6D52-4639-830A-4A538546B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375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04BAEF-C8DC-4C71-9BC0-48ACDE969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B1588F-3D4D-4F04-B987-4220A4867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AADC75-8EC7-4FF3-A0AA-8DCC45A80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8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6FACE-19A3-43AF-8E96-6C4DC28E1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A9EEA-4CBF-4332-A431-D1439B1CF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FAE316-575E-4D46-BBB6-700DE9E1F9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60D720-F094-4AA6-86F4-3815FB266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469ED-D72F-4562-9BE2-75FAD7E3E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016BF9-166B-4C8E-8A19-477E5C022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897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CAB88-B4B3-45A7-80E9-6F730CC4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534AE5-64C1-47DD-8721-F0A9AB8F51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07AC4B-5B5F-49B6-ADDA-5F96C12745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C18C03-B321-4D8C-94D8-AA99459D5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BDFC32-8520-45B8-9A17-91D5092A8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CB54D-2A1E-48A3-A4F4-0D57C5223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61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3870C-1051-4C3F-BB81-4BA17C111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201A74-72BE-418C-9FA7-F026DCB00A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75991-2DDF-47AB-AFAA-65F5F5CE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7580B-22F8-433A-BDF6-46F1A9D30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49C67-6D26-4E95-8A08-61236C4E4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90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0142F2-EFE9-473F-8C38-0914395EF3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397AB-01EE-4432-866C-5089C507D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B502A-989E-4762-AA3F-7C356C4E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70377-967F-4DFB-A16F-3F3907027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DC9A2-6083-4082-B007-6BD16F4DE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775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0569A2-FE98-49BC-940F-23EB226A6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1A2DFE-1B32-40C7-BC37-CDF9CF759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9CAF2-6802-4FFF-99D0-03E750BDB7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B108C-8067-4FE1-8ECF-BF6268325BEE}" type="datetimeFigureOut">
              <a:rPr lang="en-GB" smtClean="0"/>
              <a:t>19/08/2026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44BB2-B504-4985-A68B-830F2EE193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092DE-30BA-485A-99FC-5CFF5D0FE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A1F09-C900-48BA-9EB6-44F88DA6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8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D39A5-0D71-4C2F-AED5-E9BBCBA19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1905" y="2691076"/>
            <a:ext cx="5660254" cy="1117446"/>
          </a:xfrm>
        </p:spPr>
        <p:txBody>
          <a:bodyPr/>
          <a:lstStyle/>
          <a:p>
            <a:r>
              <a:rPr lang="en-GB" dirty="0"/>
              <a:t>SEND – Level of Support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8B5DB0-ED01-D2C7-AA21-4DE05E37E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24" y="382555"/>
            <a:ext cx="1767993" cy="14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94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9D6C3B6-AA01-4CF7-A3B6-D69FD20737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47199"/>
              </p:ext>
            </p:extLst>
          </p:nvPr>
        </p:nvGraphicFramePr>
        <p:xfrm>
          <a:off x="949911" y="461639"/>
          <a:ext cx="10111666" cy="621743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81273">
                  <a:extLst>
                    <a:ext uri="{9D8B030D-6E8A-4147-A177-3AD203B41FA5}">
                      <a16:colId xmlns:a16="http://schemas.microsoft.com/office/drawing/2014/main" val="85869697"/>
                    </a:ext>
                  </a:extLst>
                </a:gridCol>
                <a:gridCol w="3062039">
                  <a:extLst>
                    <a:ext uri="{9D8B030D-6E8A-4147-A177-3AD203B41FA5}">
                      <a16:colId xmlns:a16="http://schemas.microsoft.com/office/drawing/2014/main" val="1149361490"/>
                    </a:ext>
                  </a:extLst>
                </a:gridCol>
                <a:gridCol w="1391598">
                  <a:extLst>
                    <a:ext uri="{9D8B030D-6E8A-4147-A177-3AD203B41FA5}">
                      <a16:colId xmlns:a16="http://schemas.microsoft.com/office/drawing/2014/main" val="949907841"/>
                    </a:ext>
                  </a:extLst>
                </a:gridCol>
                <a:gridCol w="1763388">
                  <a:extLst>
                    <a:ext uri="{9D8B030D-6E8A-4147-A177-3AD203B41FA5}">
                      <a16:colId xmlns:a16="http://schemas.microsoft.com/office/drawing/2014/main" val="4012867922"/>
                    </a:ext>
                  </a:extLst>
                </a:gridCol>
                <a:gridCol w="2413368">
                  <a:extLst>
                    <a:ext uri="{9D8B030D-6E8A-4147-A177-3AD203B41FA5}">
                      <a16:colId xmlns:a16="http://schemas.microsoft.com/office/drawing/2014/main" val="3271076380"/>
                    </a:ext>
                  </a:extLst>
                </a:gridCol>
              </a:tblGrid>
              <a:tr h="14702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of Support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What this means?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 SEND Register?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Paperwork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Meetings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1236298422"/>
                  </a:ext>
                </a:extLst>
              </a:tr>
              <a:tr h="9298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Academic Monitoring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During Pupil Progress meetings each half term, children who have not made the expected progress will be identified and added to a Academic monitoring list.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218801822"/>
                  </a:ext>
                </a:extLst>
              </a:tr>
              <a:tr h="79179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SEND Monitoring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Children placed on the SEND monitoring list will be those we need to keep a close eye on concerning their progress, emotions, or behaviour.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2186205019"/>
                  </a:ext>
                </a:extLst>
              </a:tr>
              <a:tr h="79843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Record of Concern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Students on a Record of Concern will have a personalised One Page Profile outlining necessary adaptations to support their learning. This level of support is supported through the ‘ordinarily available’ framework.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One Page Profile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 One page profile will be shared at Parents evenings. There will be a third Summer meeting to update ready for transition.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2809530722"/>
                  </a:ext>
                </a:extLst>
              </a:tr>
              <a:tr h="16956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Additional Support: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Teacher Led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SENCo Led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Children we identify as having a SEN need that can be supported at targeted level (through interventions, some outside agency support etc)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If an application has been made for an EHCP or it is looking as though one will need to be made.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Yes</a:t>
                      </a: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One Page Profile for adaptations and a One Plan where teachers will set termly targets.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These targets will be reviewed three times a year to evaluate progress and ensure appropriate support levels. This will happen in a double slot for parents evening and a third meeting in the Summer.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These meetings are held before or after school with the SENCo and the class teacher.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514925815"/>
                  </a:ext>
                </a:extLst>
              </a:tr>
              <a:tr h="119463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EHCP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This is the highest level of support, where outside agencies are involved and support given from the local authority.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Yes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One Page Profile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One Plan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Annual Review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Two One Plan meetings per year, and an annual review to monitor progress against EHCP outcomes. This will be led by the </a:t>
                      </a:r>
                      <a:r>
                        <a:rPr lang="en-GB" sz="1200" dirty="0" err="1">
                          <a:effectLst/>
                        </a:rPr>
                        <a:t>SENCo</a:t>
                      </a:r>
                      <a:r>
                        <a:rPr lang="en-GB" sz="1200" dirty="0">
                          <a:effectLst/>
                        </a:rPr>
                        <a:t>, Class teacher.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994" marR="50994" marT="0" marB="0"/>
                </a:tc>
                <a:extLst>
                  <a:ext uri="{0D108BD9-81ED-4DB2-BD59-A6C34878D82A}">
                    <a16:rowId xmlns:a16="http://schemas.microsoft.com/office/drawing/2014/main" val="3443949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4763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2B899A-FA04-4F3A-B59B-E5C5F93AE087}"/>
              </a:ext>
            </a:extLst>
          </p:cNvPr>
          <p:cNvSpPr txBox="1"/>
          <p:nvPr/>
        </p:nvSpPr>
        <p:spPr>
          <a:xfrm>
            <a:off x="2425800" y="88319"/>
            <a:ext cx="6622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One Page Profile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D62348-9DCB-437A-8168-7DC5ADB4E7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952" r="-1810"/>
          <a:stretch>
            <a:fillRect/>
          </a:stretch>
        </p:blipFill>
        <p:spPr>
          <a:xfrm>
            <a:off x="1209558" y="1912775"/>
            <a:ext cx="9138091" cy="4780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79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ED722F-93ED-4324-861C-EC65DF6BD9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" t="11092" r="-770"/>
          <a:stretch>
            <a:fillRect/>
          </a:stretch>
        </p:blipFill>
        <p:spPr>
          <a:xfrm>
            <a:off x="745723" y="1119673"/>
            <a:ext cx="9751215" cy="578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95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1DADADFB34FB409FF5BD9584E5AAFF" ma:contentTypeVersion="12" ma:contentTypeDescription="Create a new document." ma:contentTypeScope="" ma:versionID="8cee7b4fa639b656bf71b9ea1b8e80a5">
  <xsd:schema xmlns:xsd="http://www.w3.org/2001/XMLSchema" xmlns:xs="http://www.w3.org/2001/XMLSchema" xmlns:p="http://schemas.microsoft.com/office/2006/metadata/properties" xmlns:ns2="a8ced663-2613-41c4-a3b6-74cf3e8a8f69" xmlns:ns3="0f897807-2d95-4892-845b-244aec8394aa" targetNamespace="http://schemas.microsoft.com/office/2006/metadata/properties" ma:root="true" ma:fieldsID="90f3fcfae8af17e6b23800f897cc7eb1" ns2:_="" ns3:_="">
    <xsd:import namespace="a8ced663-2613-41c4-a3b6-74cf3e8a8f69"/>
    <xsd:import namespace="0f897807-2d95-4892-845b-244aec8394a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ced663-2613-41c4-a3b6-74cf3e8a8f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707c9a6-f99c-4ea5-8c4f-8a53b14112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897807-2d95-4892-845b-244aec8394aa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b8bb3a88-2c7b-4653-a45b-0748ea47288c}" ma:internalName="TaxCatchAll" ma:showField="CatchAllData" ma:web="0f897807-2d95-4892-845b-244aec8394a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ced663-2613-41c4-a3b6-74cf3e8a8f69">
      <Terms xmlns="http://schemas.microsoft.com/office/infopath/2007/PartnerControls"/>
    </lcf76f155ced4ddcb4097134ff3c332f>
    <TaxCatchAll xmlns="0f897807-2d95-4892-845b-244aec8394aa" xsi:nil="true"/>
  </documentManagement>
</p:properties>
</file>

<file path=customXml/itemProps1.xml><?xml version="1.0" encoding="utf-8"?>
<ds:datastoreItem xmlns:ds="http://schemas.openxmlformats.org/officeDocument/2006/customXml" ds:itemID="{04DAA05A-E5D1-4073-B5AC-5337DC1D0DF8}"/>
</file>

<file path=customXml/itemProps2.xml><?xml version="1.0" encoding="utf-8"?>
<ds:datastoreItem xmlns:ds="http://schemas.openxmlformats.org/officeDocument/2006/customXml" ds:itemID="{D7624843-18D6-473E-A392-0B9E1A7CAABA}"/>
</file>

<file path=customXml/itemProps3.xml><?xml version="1.0" encoding="utf-8"?>
<ds:datastoreItem xmlns:ds="http://schemas.openxmlformats.org/officeDocument/2006/customXml" ds:itemID="{0C456FE5-F30E-4757-8C55-80B1C72D2705}"/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350</Words>
  <Application>Microsoft Office PowerPoint</Application>
  <PresentationFormat>Widescreen</PresentationFormat>
  <Paragraphs>59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SEND – Level of Support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NRobinson@Buttsbury.local</dc:creator>
  <cp:lastModifiedBy>Nicola Robinson</cp:lastModifiedBy>
  <cp:revision>9</cp:revision>
  <dcterms:created xsi:type="dcterms:W3CDTF">2024-09-16T14:00:38Z</dcterms:created>
  <dcterms:modified xsi:type="dcterms:W3CDTF">2026-08-19T13:19:36Z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0x010100981DADADFB34FB409FF5BD9584E5AAFF</vt:lpwstr>
  </property>
</Properties>
</file>